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360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D4"/>
    <a:srgbClr val="1504EC"/>
    <a:srgbClr val="9D3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DDFB9C-99A0-41B2-8EFA-01D7657D84CF}" v="282" dt="2023-07-09T07:30:43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21D8871-FB92-CCBE-A505-1B433E6AF3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75A843-A43A-97D3-635F-FF62B7D6C1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7F37-DB85-4DB2-84B4-CEF121352D53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28340A-C5AF-5120-FE7B-73B3C57003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8F8146-D3CC-DE08-3F19-16A56C0B0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4C84E-5198-4614-B67D-006C9B374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95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41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88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4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29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41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39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89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2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86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4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45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CD475-632A-48EE-B8B1-0A474E53E63C}" type="datetimeFigureOut">
              <a:rPr lang="fr-FR" smtClean="0"/>
              <a:t>20/07/2023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0F2AE-FAF8-4E23-A94C-26ABE9227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725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642" y="0"/>
            <a:ext cx="5142215" cy="9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B73A20-42BD-57C8-47C4-D0C31D0213CE}"/>
              </a:ext>
            </a:extLst>
          </p:cNvPr>
          <p:cNvSpPr txBox="1"/>
          <p:nvPr/>
        </p:nvSpPr>
        <p:spPr>
          <a:xfrm>
            <a:off x="-643" y="45720"/>
            <a:ext cx="51435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Dans le cadre de la Bourse </a:t>
            </a:r>
            <a:r>
              <a:rPr lang="fr-FR" sz="3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Cré’active</a:t>
            </a:r>
            <a:r>
              <a:rPr lang="fr-F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 de Billom Communauté, des jeunes de 14 à 17 ans participent à la création de 5 boites à livres. Vous êtes cordialement à venir les découvrir et à participer au pot de fin de chantier : VENDREDI 21 JUILLET à 17h au Clos des Sens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E3F1656-BF9E-36F5-6CC4-5539F65BA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4810"/>
            <a:ext cx="5143500" cy="31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>
        <p14:reveal/>
      </p:transition>
    </mc:Choice>
    <mc:Fallback xmlns="">
      <p:transition advClick="0" advTm="8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1CFAC56-6296-43F4-9981-D1F8DF6743C4}">
  <we:reference id="wa104006972" version="1.0.0.0" store="fr-FR" storeType="OMEX"/>
  <we:alternateReferences>
    <we:reference id="WA104006972" version="1.0.0.0" store="WA104006972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4712</TotalTime>
  <Words>54</Words>
  <Application>Microsoft Office PowerPoint</Application>
  <PresentationFormat>Affichage à l'écran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Salabert</dc:creator>
  <cp:lastModifiedBy>chauriat.sec.mairie@wanadoo.fr</cp:lastModifiedBy>
  <cp:revision>61</cp:revision>
  <dcterms:created xsi:type="dcterms:W3CDTF">2022-07-17T06:53:53Z</dcterms:created>
  <dcterms:modified xsi:type="dcterms:W3CDTF">2023-07-20T12:44:05Z</dcterms:modified>
</cp:coreProperties>
</file>