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2037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36" y="66"/>
      </p:cViewPr>
      <p:guideLst>
        <p:guide orient="horz" pos="334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38104"/>
            <a:ext cx="6425724" cy="3697464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78156"/>
            <a:ext cx="5669756" cy="25641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76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69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5437"/>
            <a:ext cx="1630055" cy="90002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5437"/>
            <a:ext cx="4795669" cy="90002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47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43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47722"/>
            <a:ext cx="6520220" cy="441778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07296"/>
            <a:ext cx="6520220" cy="232320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31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27183"/>
            <a:ext cx="3212862" cy="673853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27183"/>
            <a:ext cx="3212862" cy="673853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18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5439"/>
            <a:ext cx="6520220" cy="205278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03468"/>
            <a:ext cx="3198096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79387"/>
            <a:ext cx="3198096" cy="570599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03468"/>
            <a:ext cx="3213847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79387"/>
            <a:ext cx="3213847" cy="570599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48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39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23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29140"/>
            <a:ext cx="3827085" cy="75473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93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29140"/>
            <a:ext cx="3827085" cy="754735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37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5439"/>
            <a:ext cx="6520220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27183"/>
            <a:ext cx="6520220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D5A98-5DED-4646-A053-6A6DA5052D13}" type="datetimeFigureOut">
              <a:rPr lang="fr-FR" smtClean="0"/>
              <a:t>17/06/2022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843516"/>
            <a:ext cx="2551390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8AFFD-41BA-4D5F-B0E9-FDAFD6158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09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about:bla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chemin horizontal 5"/>
          <p:cNvSpPr/>
          <p:nvPr/>
        </p:nvSpPr>
        <p:spPr>
          <a:xfrm>
            <a:off x="473709" y="4445712"/>
            <a:ext cx="6781657" cy="343676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Menu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salade gourmande de lentilles du Puy et chiffonnade de jambon d’Auvergne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Carbonade de bœuf accompagnée de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 pommes de terre grenaille et tomates provençales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Verrine framboise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Café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916160"/>
            <a:ext cx="7559675" cy="704215"/>
          </a:xfrm>
          <a:prstGeom prst="rect">
            <a:avLst/>
          </a:prstGeom>
        </p:spPr>
      </p:pic>
      <p:pic>
        <p:nvPicPr>
          <p:cNvPr id="8" name="Picture 4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433945" cy="10744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ZoneTexte 8"/>
          <p:cNvSpPr txBox="1"/>
          <p:nvPr/>
        </p:nvSpPr>
        <p:spPr>
          <a:xfrm>
            <a:off x="159026" y="1053131"/>
            <a:ext cx="7197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Calibri "/>
              </a:rPr>
              <a:t>La municipalité</a:t>
            </a:r>
          </a:p>
          <a:p>
            <a:pPr algn="ctr"/>
            <a:r>
              <a:rPr lang="fr-FR" sz="2400" dirty="0">
                <a:latin typeface="Calibri "/>
              </a:rPr>
              <a:t> avec la participation des associations  </a:t>
            </a:r>
          </a:p>
          <a:p>
            <a:pPr algn="ctr"/>
            <a:r>
              <a:rPr lang="fr-FR" sz="2400" dirty="0">
                <a:latin typeface="Calibri "/>
              </a:rPr>
              <a:t>Vous propose le traditionnel :</a:t>
            </a:r>
          </a:p>
          <a:p>
            <a:pPr algn="ctr"/>
            <a:endParaRPr lang="fr-FR" sz="1200" dirty="0">
              <a:latin typeface="Calibri "/>
            </a:endParaRPr>
          </a:p>
          <a:p>
            <a:pPr algn="ctr"/>
            <a:r>
              <a:rPr lang="fr-FR" sz="2400" b="1" dirty="0">
                <a:latin typeface="Calibri "/>
              </a:rPr>
              <a:t>REPAS EN PLEIN AIR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397149" y="288716"/>
            <a:ext cx="2934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/>
              <a:t>CHAURIAT</a:t>
            </a:r>
          </a:p>
          <a:p>
            <a:pPr algn="ctr"/>
            <a:r>
              <a:rPr lang="fr-FR" sz="2400" b="1" dirty="0"/>
              <a:t>MERCREDI 13 JUILLET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7708" y="2795144"/>
            <a:ext cx="70242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  <a:tabLst>
                <a:tab pos="900430" algn="l"/>
              </a:tabLst>
            </a:pPr>
            <a:r>
              <a:rPr lang="fr-CA" b="1" dirty="0">
                <a:ea typeface="Times New Roman" panose="02020603050405020304" pitchFamily="18" charset="0"/>
              </a:rPr>
              <a:t>À 19H00</a:t>
            </a:r>
            <a:r>
              <a:rPr lang="fr-CA" dirty="0">
                <a:ea typeface="Times New Roman" panose="02020603050405020304" pitchFamily="18" charset="0"/>
              </a:rPr>
              <a:t>, toute la population est cordialement invitée, cour de la mairie, à</a:t>
            </a:r>
            <a:r>
              <a:rPr lang="fr-CA" b="1" dirty="0">
                <a:ea typeface="Times New Roman" panose="02020603050405020304" pitchFamily="18" charset="0"/>
              </a:rPr>
              <a:t> un apéritif offert par la municipalité.</a:t>
            </a:r>
            <a:endParaRPr lang="fr-FR" sz="2000" b="1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endParaRPr lang="fr-CA" sz="900" b="1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b="1" dirty="0">
                <a:ea typeface="Times New Roman" panose="02020603050405020304" pitchFamily="18" charset="0"/>
              </a:rPr>
              <a:t>Place Lafayette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dirty="0">
                <a:ea typeface="Times New Roman" panose="02020603050405020304" pitchFamily="18" charset="0"/>
              </a:rPr>
              <a:t>À partir de </a:t>
            </a:r>
            <a:r>
              <a:rPr lang="fr-CA" b="1" dirty="0">
                <a:ea typeface="Times New Roman" panose="02020603050405020304" pitchFamily="18" charset="0"/>
              </a:rPr>
              <a:t>20h00</a:t>
            </a:r>
            <a:r>
              <a:rPr lang="fr-CA" dirty="0">
                <a:ea typeface="Times New Roman" panose="02020603050405020304" pitchFamily="18" charset="0"/>
              </a:rPr>
              <a:t> :</a:t>
            </a:r>
            <a:r>
              <a:rPr lang="fr-FR" sz="900" dirty="0">
                <a:ea typeface="Times New Roman" panose="02020603050405020304" pitchFamily="18" charset="0"/>
              </a:rPr>
              <a:t>  </a:t>
            </a:r>
            <a:r>
              <a:rPr lang="fr-CA" dirty="0">
                <a:ea typeface="Times New Roman" panose="02020603050405020304" pitchFamily="18" charset="0"/>
              </a:rPr>
              <a:t>Repas </a:t>
            </a:r>
            <a:endParaRPr lang="fr-FR" sz="900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endParaRPr lang="fr-FR" sz="900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dirty="0">
                <a:ea typeface="Times New Roman" panose="02020603050405020304" pitchFamily="18" charset="0"/>
              </a:rPr>
              <a:t>À </a:t>
            </a:r>
            <a:r>
              <a:rPr lang="fr-CA" b="1" dirty="0">
                <a:ea typeface="Times New Roman" panose="02020603050405020304" pitchFamily="18" charset="0"/>
              </a:rPr>
              <a:t>22H00</a:t>
            </a:r>
            <a:r>
              <a:rPr lang="fr-CA" dirty="0">
                <a:ea typeface="Times New Roman" panose="02020603050405020304" pitchFamily="18" charset="0"/>
              </a:rPr>
              <a:t>, </a:t>
            </a:r>
            <a:r>
              <a:rPr lang="fr-CA" b="1" dirty="0">
                <a:ea typeface="Times New Roman" panose="02020603050405020304" pitchFamily="18" charset="0"/>
              </a:rPr>
              <a:t>Grand Bal Populaire</a:t>
            </a:r>
            <a:r>
              <a:rPr lang="fr-CA" dirty="0">
                <a:ea typeface="Times New Roman" panose="02020603050405020304" pitchFamily="18" charset="0"/>
              </a:rPr>
              <a:t> organisé par le Comité des Fêtes et animé par « PASCAL ANIMATION »</a:t>
            </a:r>
            <a:endParaRPr lang="fr-FR" sz="9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3709" y="7582472"/>
            <a:ext cx="694112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200" b="1" u="sng" dirty="0">
                <a:ea typeface="Times New Roman" panose="02020603050405020304" pitchFamily="18" charset="0"/>
              </a:rPr>
              <a:t>Inscriptions en Mairie avant mardi 5 juillet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200" b="1" dirty="0">
                <a:ea typeface="Times New Roman" panose="02020603050405020304" pitchFamily="18" charset="0"/>
              </a:rPr>
              <a:t>Tarifs :</a:t>
            </a:r>
            <a:endParaRPr lang="fr-FR" sz="2200" dirty="0"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200" b="1" dirty="0">
                <a:ea typeface="Times New Roman" panose="02020603050405020304" pitchFamily="18" charset="0"/>
              </a:rPr>
              <a:t>Adultes : 18 €        Enfants </a:t>
            </a:r>
            <a:r>
              <a:rPr lang="fr-CA" sz="2200" dirty="0">
                <a:ea typeface="Times New Roman" panose="02020603050405020304" pitchFamily="18" charset="0"/>
              </a:rPr>
              <a:t>(moins de 12 ans)</a:t>
            </a:r>
            <a:r>
              <a:rPr lang="fr-CA" sz="2200" b="1" dirty="0">
                <a:ea typeface="Times New Roman" panose="02020603050405020304" pitchFamily="18" charset="0"/>
              </a:rPr>
              <a:t> : 10 €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200" b="1" dirty="0">
                <a:ea typeface="Times New Roman" panose="02020603050405020304" pitchFamily="18" charset="0"/>
              </a:rPr>
              <a:t>Vin rouge – rosé : carafe 3€</a:t>
            </a:r>
            <a:endParaRPr lang="fr-FR" sz="2200" dirty="0">
              <a:ea typeface="Times New Roman" panose="02020603050405020304" pitchFamily="18" charset="0"/>
            </a:endParaRPr>
          </a:p>
          <a:p>
            <a:pPr algn="ctr"/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2FC1D73-855D-414E-9416-3CDC26C64C13}"/>
              </a:ext>
            </a:extLst>
          </p:cNvPr>
          <p:cNvSpPr txBox="1"/>
          <p:nvPr/>
        </p:nvSpPr>
        <p:spPr>
          <a:xfrm>
            <a:off x="263521" y="9241758"/>
            <a:ext cx="747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 "/>
              </a:rPr>
              <a:t>Jeudi 14 juillet : </a:t>
            </a:r>
            <a:r>
              <a:rPr lang="fr-FR" dirty="0">
                <a:latin typeface="Calibri "/>
              </a:rPr>
              <a:t>9h 35 Cérémonie Commémorative au Monument aux Morts</a:t>
            </a:r>
          </a:p>
        </p:txBody>
      </p:sp>
    </p:spTree>
    <p:extLst>
      <p:ext uri="{BB962C8B-B14F-4D97-AF65-F5344CB8AC3E}">
        <p14:creationId xmlns:p14="http://schemas.microsoft.com/office/powerpoint/2010/main" val="129434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33525" cy="134429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315909" y="724267"/>
            <a:ext cx="6779940" cy="5224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>
              <a:spcAft>
                <a:spcPts val="0"/>
              </a:spcAft>
              <a:tabLst>
                <a:tab pos="1260475" algn="l"/>
                <a:tab pos="4140835" algn="l"/>
              </a:tabLst>
            </a:pPr>
            <a:r>
              <a:rPr lang="fr-CA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CHAURIAT   </a:t>
            </a:r>
            <a:endParaRPr lang="fr-FR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900" b="1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r-FR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Festivités du 14 Juillet</a:t>
            </a:r>
            <a:endParaRPr lang="fr-FR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1050" b="1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r-FR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8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samedi 13 Juillet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900430" algn="l"/>
              </a:tabLst>
            </a:pPr>
            <a:r>
              <a:rPr lang="fr-CA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fr-FR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900430" algn="l"/>
              </a:tabLst>
            </a:pPr>
            <a:r>
              <a:rPr lang="fr-CA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À 19H00</a:t>
            </a: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toute la population est cordialement invitée, cour de la mairie, à</a:t>
            </a:r>
            <a:r>
              <a:rPr lang="fr-CA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 un apéritif offert par la municipalité.</a:t>
            </a:r>
            <a:endParaRPr lang="fr-FR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900430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r-FR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À partir de </a:t>
            </a:r>
            <a:r>
              <a:rPr lang="fr-CA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20h00</a:t>
            </a: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place Lafayette :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Repas : </a:t>
            </a:r>
            <a:r>
              <a:rPr lang="fr-CA" sz="20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inscriptions en Mairie avant le mercredi 6 juillet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r-F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Suivi à  </a:t>
            </a:r>
            <a:r>
              <a:rPr lang="fr-CA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22H00 d’un Bal Populaire</a:t>
            </a: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organisé par le Comité des Fêtes </a:t>
            </a:r>
          </a:p>
          <a:p>
            <a:pPr algn="ctr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et animé par « PASCAL ANIMATION »</a:t>
            </a: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1444" y="5822649"/>
            <a:ext cx="480695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8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Dimanche 14 Juillet </a:t>
            </a:r>
            <a:r>
              <a:rPr lang="fr-CA" sz="1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1000" b="1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r-FR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  <a:tabLst>
                <a:tab pos="4140835" algn="l"/>
              </a:tabLst>
            </a:pPr>
            <a:r>
              <a:rPr lang="fr-CA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9h35 </a:t>
            </a: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: Cérémonie Commémorative avec dépôt de gerbes au Monument aux Morts, suivie d’un vin d’honneur.</a:t>
            </a:r>
            <a:endParaRPr lang="fr-F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9499" y="7944941"/>
            <a:ext cx="57701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Aft>
                <a:spcPts val="0"/>
              </a:spcAft>
              <a:tabLst>
                <a:tab pos="900430" algn="l"/>
                <a:tab pos="900430" algn="l"/>
                <a:tab pos="5227955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À partir de 11h30 : </a:t>
            </a:r>
            <a:r>
              <a:rPr lang="fr-CA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Parc Deslandres,	</a:t>
            </a:r>
            <a:endParaRPr lang="fr-FR" sz="2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  <a:tabLst>
                <a:tab pos="900430" algn="l"/>
                <a:tab pos="900430" algn="l"/>
                <a:tab pos="5764530" algn="l"/>
              </a:tabLst>
            </a:pPr>
            <a:r>
              <a:rPr lang="fr-CA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pique-nique Républicain	</a:t>
            </a:r>
            <a:endParaRPr lang="fr-FR" sz="2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  <a:tabLst>
                <a:tab pos="900430" algn="l"/>
              </a:tabLst>
            </a:pPr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Venez en famille ou entre amis avec votre panier </a:t>
            </a:r>
            <a:endParaRPr lang="fr-FR" sz="2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C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de pique-nique, la municipalité vous offre l’apéritif. </a:t>
            </a:r>
            <a:endParaRPr lang="fr-FR" dirty="0"/>
          </a:p>
        </p:txBody>
      </p:sp>
      <p:pic>
        <p:nvPicPr>
          <p:cNvPr id="9" name="Image 8" descr="Dessin fanfare a colorier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009" y="5948774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44" y="8419772"/>
            <a:ext cx="989330" cy="98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313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267</Words>
  <Application>Microsoft Office PowerPoint</Application>
  <PresentationFormat>Personnalisé</PresentationFormat>
  <Paragraphs>44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nicole</dc:creator>
  <cp:lastModifiedBy>chauriat.sec.mairie@wanadoo.fr</cp:lastModifiedBy>
  <cp:revision>18</cp:revision>
  <dcterms:created xsi:type="dcterms:W3CDTF">2018-06-11T17:30:21Z</dcterms:created>
  <dcterms:modified xsi:type="dcterms:W3CDTF">2022-06-17T07:20:16Z</dcterms:modified>
</cp:coreProperties>
</file>