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7559675" cy="10620375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45">
          <p15:clr>
            <a:srgbClr val="A4A3A4"/>
          </p15:clr>
        </p15:guide>
        <p15:guide id="2" pos="238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1536" y="66"/>
      </p:cViewPr>
      <p:guideLst>
        <p:guide orient="horz" pos="3345"/>
        <p:guide pos="238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38104"/>
            <a:ext cx="6425724" cy="3697464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578156"/>
            <a:ext cx="5669756" cy="2564131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D5A98-5DED-4646-A053-6A6DA5052D13}" type="datetimeFigureOut">
              <a:rPr lang="fr-FR" smtClean="0"/>
              <a:t>17/06/2022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8AFFD-41BA-4D5F-B0E9-FDAFD615861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947676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D5A98-5DED-4646-A053-6A6DA5052D13}" type="datetimeFigureOut">
              <a:rPr lang="fr-FR" smtClean="0"/>
              <a:t>17/06/2022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8AFFD-41BA-4D5F-B0E9-FDAFD615861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106981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5437"/>
            <a:ext cx="1630055" cy="900027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5437"/>
            <a:ext cx="4795669" cy="9000277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D5A98-5DED-4646-A053-6A6DA5052D13}" type="datetimeFigureOut">
              <a:rPr lang="fr-FR" smtClean="0"/>
              <a:t>17/06/2022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8AFFD-41BA-4D5F-B0E9-FDAFD615861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764774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D5A98-5DED-4646-A053-6A6DA5052D13}" type="datetimeFigureOut">
              <a:rPr lang="fr-FR" smtClean="0"/>
              <a:t>17/06/2022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8AFFD-41BA-4D5F-B0E9-FDAFD615861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34368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47722"/>
            <a:ext cx="6520220" cy="4417780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07296"/>
            <a:ext cx="6520220" cy="2323206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D5A98-5DED-4646-A053-6A6DA5052D13}" type="datetimeFigureOut">
              <a:rPr lang="fr-FR" smtClean="0"/>
              <a:t>17/06/2022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8AFFD-41BA-4D5F-B0E9-FDAFD615861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373113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27183"/>
            <a:ext cx="3212862" cy="6738530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27183"/>
            <a:ext cx="3212862" cy="6738530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D5A98-5DED-4646-A053-6A6DA5052D13}" type="datetimeFigureOut">
              <a:rPr lang="fr-FR" smtClean="0"/>
              <a:t>17/06/2022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8AFFD-41BA-4D5F-B0E9-FDAFD615861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881843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5439"/>
            <a:ext cx="6520220" cy="2052782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03468"/>
            <a:ext cx="3198096" cy="1275919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879387"/>
            <a:ext cx="3198096" cy="5705994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03468"/>
            <a:ext cx="3213847" cy="1275919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879387"/>
            <a:ext cx="3213847" cy="5705994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D5A98-5DED-4646-A053-6A6DA5052D13}" type="datetimeFigureOut">
              <a:rPr lang="fr-FR" smtClean="0"/>
              <a:t>17/06/2022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8AFFD-41BA-4D5F-B0E9-FDAFD615861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494893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D5A98-5DED-4646-A053-6A6DA5052D13}" type="datetimeFigureOut">
              <a:rPr lang="fr-FR" smtClean="0"/>
              <a:t>17/06/2022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8AFFD-41BA-4D5F-B0E9-FDAFD615861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303960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D5A98-5DED-4646-A053-6A6DA5052D13}" type="datetimeFigureOut">
              <a:rPr lang="fr-FR" smtClean="0"/>
              <a:t>17/06/2022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8AFFD-41BA-4D5F-B0E9-FDAFD615861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462319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08025"/>
            <a:ext cx="2438192" cy="2478088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29140"/>
            <a:ext cx="3827085" cy="7547350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186112"/>
            <a:ext cx="2438192" cy="5902668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D5A98-5DED-4646-A053-6A6DA5052D13}" type="datetimeFigureOut">
              <a:rPr lang="fr-FR" smtClean="0"/>
              <a:t>17/06/2022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8AFFD-41BA-4D5F-B0E9-FDAFD615861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739312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08025"/>
            <a:ext cx="2438192" cy="2478088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29140"/>
            <a:ext cx="3827085" cy="7547350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186112"/>
            <a:ext cx="2438192" cy="5902668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D5A98-5DED-4646-A053-6A6DA5052D13}" type="datetimeFigureOut">
              <a:rPr lang="fr-FR" smtClean="0"/>
              <a:t>17/06/2022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8AFFD-41BA-4D5F-B0E9-FDAFD615861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193786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5439"/>
            <a:ext cx="6520220" cy="205278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27183"/>
            <a:ext cx="6520220" cy="67385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843516"/>
            <a:ext cx="1700927" cy="5654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AD5A98-5DED-4646-A053-6A6DA5052D13}" type="datetimeFigureOut">
              <a:rPr lang="fr-FR" smtClean="0"/>
              <a:t>17/06/2022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843516"/>
            <a:ext cx="2551390" cy="5654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843516"/>
            <a:ext cx="1700927" cy="5654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A8AFFD-41BA-4D5F-B0E9-FDAFD615861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680948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g"/><Relationship Id="rId4" Type="http://schemas.openxmlformats.org/officeDocument/2006/relationships/image" Target="about:blank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archemin horizontal 5"/>
          <p:cNvSpPr/>
          <p:nvPr/>
        </p:nvSpPr>
        <p:spPr>
          <a:xfrm>
            <a:off x="473709" y="4445712"/>
            <a:ext cx="6781657" cy="3436760"/>
          </a:xfrm>
          <a:prstGeom prst="horizontalScroll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dirty="0">
                <a:solidFill>
                  <a:schemeClr val="tx1"/>
                </a:solidFill>
              </a:rPr>
              <a:t>Menu</a:t>
            </a:r>
          </a:p>
          <a:p>
            <a:pPr algn="ctr"/>
            <a:r>
              <a:rPr lang="fr-FR" sz="2000" b="1" dirty="0">
                <a:solidFill>
                  <a:schemeClr val="tx1"/>
                </a:solidFill>
              </a:rPr>
              <a:t>salade gourmande de lentilles du Puy et chiffonnade de jambon d’Auvergne</a:t>
            </a:r>
          </a:p>
          <a:p>
            <a:pPr algn="ctr"/>
            <a:r>
              <a:rPr lang="fr-FR" sz="2000" b="1" dirty="0">
                <a:solidFill>
                  <a:schemeClr val="tx1"/>
                </a:solidFill>
              </a:rPr>
              <a:t>Carbonade de bœuf accompagnée de</a:t>
            </a:r>
          </a:p>
          <a:p>
            <a:pPr algn="ctr"/>
            <a:r>
              <a:rPr lang="fr-FR" sz="2000" b="1" dirty="0">
                <a:solidFill>
                  <a:schemeClr val="tx1"/>
                </a:solidFill>
              </a:rPr>
              <a:t> pommes de terre grenaille et tomates provençales</a:t>
            </a:r>
          </a:p>
          <a:p>
            <a:pPr algn="ctr"/>
            <a:r>
              <a:rPr lang="fr-FR" sz="2000" b="1" dirty="0">
                <a:solidFill>
                  <a:schemeClr val="tx1"/>
                </a:solidFill>
              </a:rPr>
              <a:t>Verrine framboise</a:t>
            </a:r>
          </a:p>
          <a:p>
            <a:pPr algn="ctr"/>
            <a:r>
              <a:rPr lang="fr-FR" sz="2000" b="1" dirty="0">
                <a:solidFill>
                  <a:schemeClr val="tx1"/>
                </a:solidFill>
              </a:rPr>
              <a:t>Café </a:t>
            </a:r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9916160"/>
            <a:ext cx="7559675" cy="704215"/>
          </a:xfrm>
          <a:prstGeom prst="rect">
            <a:avLst/>
          </a:prstGeom>
        </p:spPr>
      </p:pic>
      <p:pic>
        <p:nvPicPr>
          <p:cNvPr id="8" name="Picture 40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1433945" cy="1074400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9" name="ZoneTexte 8"/>
          <p:cNvSpPr txBox="1"/>
          <p:nvPr/>
        </p:nvSpPr>
        <p:spPr>
          <a:xfrm>
            <a:off x="159026" y="1053131"/>
            <a:ext cx="719773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>
                <a:latin typeface="Calibri "/>
              </a:rPr>
              <a:t>La municipalité</a:t>
            </a:r>
          </a:p>
          <a:p>
            <a:pPr algn="ctr"/>
            <a:r>
              <a:rPr lang="fr-FR" sz="2400" dirty="0">
                <a:latin typeface="Calibri "/>
              </a:rPr>
              <a:t> avec la participation des associations  </a:t>
            </a:r>
          </a:p>
          <a:p>
            <a:pPr algn="ctr"/>
            <a:r>
              <a:rPr lang="fr-FR" sz="2400" dirty="0">
                <a:latin typeface="Calibri "/>
              </a:rPr>
              <a:t>Vous propose le traditionnel :</a:t>
            </a:r>
          </a:p>
          <a:p>
            <a:pPr algn="ctr"/>
            <a:endParaRPr lang="fr-FR" sz="1200" dirty="0">
              <a:latin typeface="Calibri "/>
            </a:endParaRPr>
          </a:p>
          <a:p>
            <a:pPr algn="ctr"/>
            <a:r>
              <a:rPr lang="fr-FR" sz="2400" b="1" dirty="0">
                <a:latin typeface="Calibri "/>
              </a:rPr>
              <a:t>REPAS EN PLEIN AIR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2397149" y="288716"/>
            <a:ext cx="293477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2400" b="1" dirty="0"/>
              <a:t>CHAURIAT</a:t>
            </a:r>
          </a:p>
          <a:p>
            <a:pPr algn="ctr"/>
            <a:r>
              <a:rPr lang="fr-FR" sz="2400" b="1" dirty="0"/>
              <a:t>MERCREDI 13 JUILLET</a:t>
            </a:r>
          </a:p>
        </p:txBody>
      </p:sp>
      <p:sp>
        <p:nvSpPr>
          <p:cNvPr id="12" name="Rectangle 11"/>
          <p:cNvSpPr/>
          <p:nvPr/>
        </p:nvSpPr>
        <p:spPr>
          <a:xfrm>
            <a:off x="267708" y="2795144"/>
            <a:ext cx="7024255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hangingPunct="0">
              <a:spcAft>
                <a:spcPts val="0"/>
              </a:spcAft>
              <a:tabLst>
                <a:tab pos="900430" algn="l"/>
              </a:tabLst>
            </a:pPr>
            <a:r>
              <a:rPr lang="fr-CA" b="1" dirty="0">
                <a:ea typeface="Times New Roman" panose="02020603050405020304" pitchFamily="18" charset="0"/>
              </a:rPr>
              <a:t>À 19H00</a:t>
            </a:r>
            <a:r>
              <a:rPr lang="fr-CA" dirty="0">
                <a:ea typeface="Times New Roman" panose="02020603050405020304" pitchFamily="18" charset="0"/>
              </a:rPr>
              <a:t>, toute la population est cordialement invitée, cour de la mairie, à</a:t>
            </a:r>
            <a:r>
              <a:rPr lang="fr-CA" b="1" dirty="0">
                <a:ea typeface="Times New Roman" panose="02020603050405020304" pitchFamily="18" charset="0"/>
              </a:rPr>
              <a:t> un apéritif offert par la municipalité.</a:t>
            </a:r>
            <a:endParaRPr lang="fr-FR" sz="2000" b="1" dirty="0">
              <a:ea typeface="Times New Roman" panose="02020603050405020304" pitchFamily="18" charset="0"/>
            </a:endParaRPr>
          </a:p>
          <a:p>
            <a:pPr algn="ctr" hangingPunct="0">
              <a:spcAft>
                <a:spcPts val="0"/>
              </a:spcAft>
              <a:tabLst>
                <a:tab pos="4140835" algn="l"/>
              </a:tabLst>
            </a:pPr>
            <a:endParaRPr lang="fr-CA" sz="900" b="1" dirty="0">
              <a:ea typeface="Times New Roman" panose="02020603050405020304" pitchFamily="18" charset="0"/>
            </a:endParaRPr>
          </a:p>
          <a:p>
            <a:pPr algn="ctr" hangingPunct="0">
              <a:spcAft>
                <a:spcPts val="0"/>
              </a:spcAft>
              <a:tabLst>
                <a:tab pos="4140835" algn="l"/>
              </a:tabLst>
            </a:pPr>
            <a:r>
              <a:rPr lang="fr-CA" b="1" dirty="0">
                <a:ea typeface="Times New Roman" panose="02020603050405020304" pitchFamily="18" charset="0"/>
              </a:rPr>
              <a:t>Place Lafayette</a:t>
            </a:r>
          </a:p>
          <a:p>
            <a:pPr algn="ctr" hangingPunct="0">
              <a:spcAft>
                <a:spcPts val="0"/>
              </a:spcAft>
              <a:tabLst>
                <a:tab pos="4140835" algn="l"/>
              </a:tabLst>
            </a:pPr>
            <a:r>
              <a:rPr lang="fr-CA" dirty="0">
                <a:ea typeface="Times New Roman" panose="02020603050405020304" pitchFamily="18" charset="0"/>
              </a:rPr>
              <a:t>À partir de </a:t>
            </a:r>
            <a:r>
              <a:rPr lang="fr-CA" b="1" dirty="0">
                <a:ea typeface="Times New Roman" panose="02020603050405020304" pitchFamily="18" charset="0"/>
              </a:rPr>
              <a:t>20h00</a:t>
            </a:r>
            <a:r>
              <a:rPr lang="fr-CA" dirty="0">
                <a:ea typeface="Times New Roman" panose="02020603050405020304" pitchFamily="18" charset="0"/>
              </a:rPr>
              <a:t> :</a:t>
            </a:r>
            <a:r>
              <a:rPr lang="fr-FR" sz="900" dirty="0">
                <a:ea typeface="Times New Roman" panose="02020603050405020304" pitchFamily="18" charset="0"/>
              </a:rPr>
              <a:t>  </a:t>
            </a:r>
            <a:r>
              <a:rPr lang="fr-CA" dirty="0">
                <a:ea typeface="Times New Roman" panose="02020603050405020304" pitchFamily="18" charset="0"/>
              </a:rPr>
              <a:t>Repas </a:t>
            </a:r>
            <a:endParaRPr lang="fr-FR" sz="900" dirty="0">
              <a:ea typeface="Times New Roman" panose="02020603050405020304" pitchFamily="18" charset="0"/>
            </a:endParaRPr>
          </a:p>
          <a:p>
            <a:pPr algn="ctr" hangingPunct="0">
              <a:spcAft>
                <a:spcPts val="0"/>
              </a:spcAft>
              <a:tabLst>
                <a:tab pos="4140835" algn="l"/>
              </a:tabLst>
            </a:pPr>
            <a:endParaRPr lang="fr-FR" sz="900" dirty="0">
              <a:ea typeface="Times New Roman" panose="02020603050405020304" pitchFamily="18" charset="0"/>
            </a:endParaRPr>
          </a:p>
          <a:p>
            <a:pPr algn="ctr" hangingPunct="0">
              <a:spcAft>
                <a:spcPts val="0"/>
              </a:spcAft>
              <a:tabLst>
                <a:tab pos="4140835" algn="l"/>
              </a:tabLst>
            </a:pPr>
            <a:r>
              <a:rPr lang="fr-CA" dirty="0">
                <a:ea typeface="Times New Roman" panose="02020603050405020304" pitchFamily="18" charset="0"/>
              </a:rPr>
              <a:t>À </a:t>
            </a:r>
            <a:r>
              <a:rPr lang="fr-CA" b="1" dirty="0">
                <a:ea typeface="Times New Roman" panose="02020603050405020304" pitchFamily="18" charset="0"/>
              </a:rPr>
              <a:t>22H00</a:t>
            </a:r>
            <a:r>
              <a:rPr lang="fr-CA" dirty="0">
                <a:ea typeface="Times New Roman" panose="02020603050405020304" pitchFamily="18" charset="0"/>
              </a:rPr>
              <a:t>, </a:t>
            </a:r>
            <a:r>
              <a:rPr lang="fr-CA" b="1" dirty="0">
                <a:ea typeface="Times New Roman" panose="02020603050405020304" pitchFamily="18" charset="0"/>
              </a:rPr>
              <a:t>Grand Bal Populaire</a:t>
            </a:r>
            <a:r>
              <a:rPr lang="fr-CA" dirty="0">
                <a:ea typeface="Times New Roman" panose="02020603050405020304" pitchFamily="18" charset="0"/>
              </a:rPr>
              <a:t> organisé par le Comité des Fêtes et animé par « PASCAL ANIMATION »</a:t>
            </a:r>
            <a:endParaRPr lang="fr-FR" sz="900" dirty="0">
              <a:effectLst/>
              <a:ea typeface="Times New Roman" panose="02020603050405020304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73709" y="7582472"/>
            <a:ext cx="6941127" cy="17235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CA" sz="2200" b="1" u="sng" dirty="0">
                <a:ea typeface="Times New Roman" panose="02020603050405020304" pitchFamily="18" charset="0"/>
              </a:rPr>
              <a:t>Inscriptions en Mairie avant mardi 5 juillet</a:t>
            </a:r>
          </a:p>
          <a:p>
            <a:pPr algn="ctr" hangingPunct="0">
              <a:spcAft>
                <a:spcPts val="0"/>
              </a:spcAft>
              <a:tabLst>
                <a:tab pos="4140835" algn="l"/>
              </a:tabLst>
            </a:pPr>
            <a:r>
              <a:rPr lang="fr-CA" sz="2200" b="1" dirty="0">
                <a:ea typeface="Times New Roman" panose="02020603050405020304" pitchFamily="18" charset="0"/>
              </a:rPr>
              <a:t>Tarifs :</a:t>
            </a:r>
            <a:endParaRPr lang="fr-FR" sz="2200" dirty="0">
              <a:ea typeface="Times New Roman" panose="02020603050405020304" pitchFamily="18" charset="0"/>
            </a:endParaRPr>
          </a:p>
          <a:p>
            <a:pPr algn="ctr" hangingPunct="0">
              <a:spcAft>
                <a:spcPts val="0"/>
              </a:spcAft>
              <a:tabLst>
                <a:tab pos="4140835" algn="l"/>
              </a:tabLst>
            </a:pPr>
            <a:r>
              <a:rPr lang="fr-CA" sz="2200" b="1" dirty="0">
                <a:ea typeface="Times New Roman" panose="02020603050405020304" pitchFamily="18" charset="0"/>
              </a:rPr>
              <a:t>Adultes : 18 €        Enfants </a:t>
            </a:r>
            <a:r>
              <a:rPr lang="fr-CA" sz="2200" dirty="0">
                <a:ea typeface="Times New Roman" panose="02020603050405020304" pitchFamily="18" charset="0"/>
              </a:rPr>
              <a:t>(moins de 12 ans)</a:t>
            </a:r>
            <a:r>
              <a:rPr lang="fr-CA" sz="2200" b="1" dirty="0">
                <a:ea typeface="Times New Roman" panose="02020603050405020304" pitchFamily="18" charset="0"/>
              </a:rPr>
              <a:t> : 10 €</a:t>
            </a:r>
          </a:p>
          <a:p>
            <a:pPr algn="ctr" hangingPunct="0">
              <a:spcAft>
                <a:spcPts val="0"/>
              </a:spcAft>
              <a:tabLst>
                <a:tab pos="4140835" algn="l"/>
              </a:tabLst>
            </a:pPr>
            <a:r>
              <a:rPr lang="fr-CA" sz="2200" b="1" dirty="0">
                <a:ea typeface="Times New Roman" panose="02020603050405020304" pitchFamily="18" charset="0"/>
              </a:rPr>
              <a:t>Vin rouge – rosé : carafe 3€</a:t>
            </a:r>
            <a:endParaRPr lang="fr-FR" sz="2200" dirty="0">
              <a:ea typeface="Times New Roman" panose="02020603050405020304" pitchFamily="18" charset="0"/>
            </a:endParaRPr>
          </a:p>
          <a:p>
            <a:pPr algn="ctr"/>
            <a:endParaRPr lang="fr-FR" dirty="0"/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32FC1D73-855D-414E-9416-3CDC26C64C13}"/>
              </a:ext>
            </a:extLst>
          </p:cNvPr>
          <p:cNvSpPr txBox="1"/>
          <p:nvPr/>
        </p:nvSpPr>
        <p:spPr>
          <a:xfrm>
            <a:off x="263521" y="9241758"/>
            <a:ext cx="74785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>
                <a:latin typeface="Calibri "/>
              </a:rPr>
              <a:t>Jeudi 14 juillet : </a:t>
            </a:r>
            <a:r>
              <a:rPr lang="fr-FR" dirty="0">
                <a:latin typeface="Calibri "/>
              </a:rPr>
              <a:t>9h 35 Cérémonie Commémorative au Monument aux Morts</a:t>
            </a:r>
          </a:p>
        </p:txBody>
      </p:sp>
    </p:spTree>
    <p:extLst>
      <p:ext uri="{BB962C8B-B14F-4D97-AF65-F5344CB8AC3E}">
        <p14:creationId xmlns:p14="http://schemas.microsoft.com/office/powerpoint/2010/main" val="12943449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0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33525" cy="1344295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5" name="ZoneTexte 4"/>
          <p:cNvSpPr txBox="1"/>
          <p:nvPr/>
        </p:nvSpPr>
        <p:spPr>
          <a:xfrm>
            <a:off x="315909" y="724267"/>
            <a:ext cx="6779940" cy="52245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hangingPunct="0">
              <a:spcAft>
                <a:spcPts val="0"/>
              </a:spcAft>
              <a:tabLst>
                <a:tab pos="1260475" algn="l"/>
                <a:tab pos="4140835" algn="l"/>
              </a:tabLst>
            </a:pPr>
            <a:r>
              <a:rPr lang="fr-CA" sz="4400" b="1" dirty="0">
                <a:latin typeface="Calibri" panose="020F0502020204030204" pitchFamily="34" charset="0"/>
                <a:ea typeface="Times New Roman" panose="02020603050405020304" pitchFamily="18" charset="0"/>
              </a:rPr>
              <a:t>CHAURIAT   </a:t>
            </a:r>
            <a:endParaRPr lang="fr-FR" sz="9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 hangingPunct="0">
              <a:spcAft>
                <a:spcPts val="0"/>
              </a:spcAft>
              <a:tabLst>
                <a:tab pos="4140835" algn="l"/>
              </a:tabLst>
            </a:pPr>
            <a:r>
              <a:rPr lang="fr-CA" sz="900" b="1" dirty="0">
                <a:latin typeface="Calibri" panose="020F0502020204030204" pitchFamily="34" charset="0"/>
                <a:ea typeface="Times New Roman" panose="02020603050405020304" pitchFamily="18" charset="0"/>
              </a:rPr>
              <a:t> </a:t>
            </a:r>
            <a:endParaRPr lang="fr-FR" sz="9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 hangingPunct="0">
              <a:spcAft>
                <a:spcPts val="0"/>
              </a:spcAft>
              <a:tabLst>
                <a:tab pos="4140835" algn="l"/>
              </a:tabLst>
            </a:pPr>
            <a:r>
              <a:rPr lang="fr-CA" sz="4400" b="1" dirty="0">
                <a:latin typeface="Calibri" panose="020F0502020204030204" pitchFamily="34" charset="0"/>
                <a:ea typeface="Times New Roman" panose="02020603050405020304" pitchFamily="18" charset="0"/>
              </a:rPr>
              <a:t>Festivités du 14 Juillet</a:t>
            </a:r>
            <a:endParaRPr lang="fr-FR" sz="9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 hangingPunct="0">
              <a:spcAft>
                <a:spcPts val="0"/>
              </a:spcAft>
              <a:tabLst>
                <a:tab pos="4140835" algn="l"/>
              </a:tabLst>
            </a:pPr>
            <a:r>
              <a:rPr lang="fr-CA" sz="1050" b="1" dirty="0">
                <a:latin typeface="Calibri" panose="020F0502020204030204" pitchFamily="34" charset="0"/>
                <a:ea typeface="Times New Roman" panose="02020603050405020304" pitchFamily="18" charset="0"/>
              </a:rPr>
              <a:t> </a:t>
            </a:r>
            <a:endParaRPr lang="fr-FR" sz="9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 hangingPunct="0">
              <a:spcAft>
                <a:spcPts val="0"/>
              </a:spcAft>
              <a:tabLst>
                <a:tab pos="4140835" algn="l"/>
              </a:tabLst>
            </a:pPr>
            <a:r>
              <a:rPr lang="fr-CA" sz="2800" b="1" u="sng" dirty="0">
                <a:latin typeface="Calibri" panose="020F0502020204030204" pitchFamily="34" charset="0"/>
                <a:ea typeface="Times New Roman" panose="02020603050405020304" pitchFamily="18" charset="0"/>
              </a:rPr>
              <a:t>samedi 13 Juillet</a:t>
            </a:r>
            <a:endParaRPr lang="fr-FR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 hangingPunct="0">
              <a:spcAft>
                <a:spcPts val="0"/>
              </a:spcAft>
              <a:tabLst>
                <a:tab pos="900430" algn="l"/>
              </a:tabLst>
            </a:pPr>
            <a:r>
              <a:rPr lang="fr-CA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fr-FR" sz="9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 hangingPunct="0">
              <a:spcAft>
                <a:spcPts val="0"/>
              </a:spcAft>
              <a:tabLst>
                <a:tab pos="900430" algn="l"/>
              </a:tabLst>
            </a:pPr>
            <a:r>
              <a:rPr lang="fr-CA" sz="2000" b="1" dirty="0">
                <a:latin typeface="Calibri" panose="020F0502020204030204" pitchFamily="34" charset="0"/>
                <a:ea typeface="Times New Roman" panose="02020603050405020304" pitchFamily="18" charset="0"/>
              </a:rPr>
              <a:t>À 19H00</a:t>
            </a:r>
            <a:r>
              <a:rPr lang="fr-CA" sz="2000" dirty="0">
                <a:latin typeface="Calibri" panose="020F0502020204030204" pitchFamily="34" charset="0"/>
                <a:ea typeface="Times New Roman" panose="02020603050405020304" pitchFamily="18" charset="0"/>
              </a:rPr>
              <a:t>, toute la population est cordialement invitée, cour de la mairie, à</a:t>
            </a:r>
            <a:r>
              <a:rPr lang="fr-CA" sz="2000" b="1" dirty="0">
                <a:latin typeface="Calibri" panose="020F0502020204030204" pitchFamily="34" charset="0"/>
                <a:ea typeface="Times New Roman" panose="02020603050405020304" pitchFamily="18" charset="0"/>
              </a:rPr>
              <a:t> un apéritif offert par la municipalité.</a:t>
            </a:r>
            <a:endParaRPr lang="fr-FR" sz="2000" b="1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algn="ctr" hangingPunct="0">
              <a:spcAft>
                <a:spcPts val="0"/>
              </a:spcAft>
              <a:tabLst>
                <a:tab pos="900430" algn="l"/>
              </a:tabLst>
            </a:pPr>
            <a:r>
              <a:rPr lang="fr-CA" sz="2000" dirty="0">
                <a:latin typeface="Calibri" panose="020F0502020204030204" pitchFamily="34" charset="0"/>
                <a:ea typeface="Times New Roman" panose="02020603050405020304" pitchFamily="18" charset="0"/>
              </a:rPr>
              <a:t> </a:t>
            </a:r>
            <a:endParaRPr lang="fr-FR" sz="2000" b="1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algn="ctr" hangingPunct="0">
              <a:spcAft>
                <a:spcPts val="0"/>
              </a:spcAft>
              <a:tabLst>
                <a:tab pos="4140835" algn="l"/>
              </a:tabLst>
            </a:pPr>
            <a:r>
              <a:rPr lang="fr-CA" sz="2000" dirty="0">
                <a:latin typeface="Calibri" panose="020F0502020204030204" pitchFamily="34" charset="0"/>
                <a:ea typeface="Times New Roman" panose="02020603050405020304" pitchFamily="18" charset="0"/>
              </a:rPr>
              <a:t>À partir de </a:t>
            </a:r>
            <a:r>
              <a:rPr lang="fr-CA" sz="2000" b="1" dirty="0">
                <a:latin typeface="Calibri" panose="020F0502020204030204" pitchFamily="34" charset="0"/>
                <a:ea typeface="Times New Roman" panose="02020603050405020304" pitchFamily="18" charset="0"/>
              </a:rPr>
              <a:t>20h00</a:t>
            </a:r>
            <a:r>
              <a:rPr lang="fr-CA" sz="2000" dirty="0">
                <a:latin typeface="Calibri" panose="020F0502020204030204" pitchFamily="34" charset="0"/>
                <a:ea typeface="Times New Roman" panose="02020603050405020304" pitchFamily="18" charset="0"/>
              </a:rPr>
              <a:t>, place Lafayette :</a:t>
            </a:r>
            <a:endParaRPr lang="fr-FR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 hangingPunct="0">
              <a:spcAft>
                <a:spcPts val="0"/>
              </a:spcAft>
              <a:tabLst>
                <a:tab pos="4140835" algn="l"/>
              </a:tabLst>
            </a:pPr>
            <a:r>
              <a:rPr lang="fr-CA" sz="2000" dirty="0">
                <a:latin typeface="Calibri" panose="020F0502020204030204" pitchFamily="34" charset="0"/>
                <a:ea typeface="Times New Roman" panose="02020603050405020304" pitchFamily="18" charset="0"/>
              </a:rPr>
              <a:t>Repas : </a:t>
            </a:r>
            <a:r>
              <a:rPr lang="fr-CA" sz="2000" b="1" u="sng" dirty="0">
                <a:latin typeface="Calibri" panose="020F0502020204030204" pitchFamily="34" charset="0"/>
                <a:ea typeface="Times New Roman" panose="02020603050405020304" pitchFamily="18" charset="0"/>
              </a:rPr>
              <a:t>inscriptions en Mairie avant le mercredi 6 juillet</a:t>
            </a:r>
            <a:endParaRPr lang="fr-FR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 hangingPunct="0">
              <a:spcAft>
                <a:spcPts val="0"/>
              </a:spcAft>
              <a:tabLst>
                <a:tab pos="4140835" algn="l"/>
              </a:tabLst>
            </a:pPr>
            <a:r>
              <a:rPr lang="fr-CA" sz="2000" dirty="0">
                <a:latin typeface="Calibri" panose="020F0502020204030204" pitchFamily="34" charset="0"/>
                <a:ea typeface="Times New Roman" panose="02020603050405020304" pitchFamily="18" charset="0"/>
              </a:rPr>
              <a:t> </a:t>
            </a:r>
            <a:endParaRPr lang="fr-FR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 hangingPunct="0">
              <a:spcAft>
                <a:spcPts val="0"/>
              </a:spcAft>
              <a:tabLst>
                <a:tab pos="4140835" algn="l"/>
              </a:tabLst>
            </a:pPr>
            <a:r>
              <a:rPr lang="fr-CA" sz="2000" dirty="0">
                <a:latin typeface="Calibri" panose="020F0502020204030204" pitchFamily="34" charset="0"/>
                <a:ea typeface="Times New Roman" panose="02020603050405020304" pitchFamily="18" charset="0"/>
              </a:rPr>
              <a:t>Suivi à  </a:t>
            </a:r>
            <a:r>
              <a:rPr lang="fr-CA" sz="2000" b="1" dirty="0">
                <a:latin typeface="Calibri" panose="020F0502020204030204" pitchFamily="34" charset="0"/>
                <a:ea typeface="Times New Roman" panose="02020603050405020304" pitchFamily="18" charset="0"/>
              </a:rPr>
              <a:t>22H00 d’un Bal Populaire</a:t>
            </a:r>
            <a:r>
              <a:rPr lang="fr-CA" sz="2000" dirty="0">
                <a:latin typeface="Calibri" panose="020F0502020204030204" pitchFamily="34" charset="0"/>
                <a:ea typeface="Times New Roman" panose="02020603050405020304" pitchFamily="18" charset="0"/>
              </a:rPr>
              <a:t> organisé par le Comité des Fêtes </a:t>
            </a:r>
          </a:p>
          <a:p>
            <a:pPr algn="ctr" hangingPunct="0">
              <a:spcAft>
                <a:spcPts val="0"/>
              </a:spcAft>
              <a:tabLst>
                <a:tab pos="4140835" algn="l"/>
              </a:tabLst>
            </a:pPr>
            <a:r>
              <a:rPr lang="fr-CA" sz="2000" dirty="0">
                <a:latin typeface="Calibri" panose="020F0502020204030204" pitchFamily="34" charset="0"/>
                <a:ea typeface="Times New Roman" panose="02020603050405020304" pitchFamily="18" charset="0"/>
              </a:rPr>
              <a:t>et animé par « PASCAL ANIMATION »</a:t>
            </a:r>
            <a:endParaRPr lang="fr-FR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01444" y="5822649"/>
            <a:ext cx="4806951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hangingPunct="0">
              <a:spcAft>
                <a:spcPts val="0"/>
              </a:spcAft>
              <a:tabLst>
                <a:tab pos="4140835" algn="l"/>
              </a:tabLst>
            </a:pPr>
            <a:r>
              <a:rPr lang="fr-CA" sz="2800" b="1" u="sng" dirty="0">
                <a:latin typeface="Calibri" panose="020F0502020204030204" pitchFamily="34" charset="0"/>
                <a:ea typeface="Times New Roman" panose="02020603050405020304" pitchFamily="18" charset="0"/>
              </a:rPr>
              <a:t>Dimanche 14 Juillet </a:t>
            </a:r>
            <a:r>
              <a:rPr lang="fr-CA" sz="10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endParaRPr lang="fr-FR" sz="1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hangingPunct="0">
              <a:spcAft>
                <a:spcPts val="0"/>
              </a:spcAft>
              <a:tabLst>
                <a:tab pos="4140835" algn="l"/>
              </a:tabLst>
            </a:pPr>
            <a:r>
              <a:rPr lang="fr-CA" sz="1000" b="1" dirty="0">
                <a:latin typeface="Calibri" panose="020F0502020204030204" pitchFamily="34" charset="0"/>
                <a:ea typeface="Times New Roman" panose="02020603050405020304" pitchFamily="18" charset="0"/>
              </a:rPr>
              <a:t> </a:t>
            </a:r>
            <a:endParaRPr lang="fr-FR" sz="1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 hangingPunct="0">
              <a:spcAft>
                <a:spcPts val="0"/>
              </a:spcAft>
              <a:tabLst>
                <a:tab pos="4140835" algn="l"/>
              </a:tabLst>
            </a:pPr>
            <a:r>
              <a:rPr lang="fr-CA" sz="2000" b="1" dirty="0">
                <a:latin typeface="Calibri" panose="020F0502020204030204" pitchFamily="34" charset="0"/>
                <a:ea typeface="Times New Roman" panose="02020603050405020304" pitchFamily="18" charset="0"/>
              </a:rPr>
              <a:t>9h35 </a:t>
            </a:r>
            <a:r>
              <a:rPr lang="fr-CA" sz="2000" dirty="0">
                <a:latin typeface="Calibri" panose="020F0502020204030204" pitchFamily="34" charset="0"/>
                <a:ea typeface="Times New Roman" panose="02020603050405020304" pitchFamily="18" charset="0"/>
              </a:rPr>
              <a:t>: Cérémonie Commémorative avec dépôt de gerbes au Monument aux Morts, suivie d’un vin d’honneur.</a:t>
            </a:r>
            <a:endParaRPr lang="fr-FR" sz="1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789499" y="7944941"/>
            <a:ext cx="577017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hangingPunct="0">
              <a:spcAft>
                <a:spcPts val="0"/>
              </a:spcAft>
              <a:tabLst>
                <a:tab pos="900430" algn="l"/>
                <a:tab pos="900430" algn="l"/>
                <a:tab pos="5227955" algn="l"/>
              </a:tabLst>
            </a:pPr>
            <a:r>
              <a:rPr lang="fr-CA" sz="2000" dirty="0">
                <a:latin typeface="Calibri" panose="020F0502020204030204" pitchFamily="34" charset="0"/>
                <a:ea typeface="Times New Roman" panose="02020603050405020304" pitchFamily="18" charset="0"/>
              </a:rPr>
              <a:t>À partir de 11h30 : </a:t>
            </a:r>
            <a:r>
              <a:rPr lang="fr-CA" sz="2000" b="1" dirty="0">
                <a:latin typeface="Calibri" panose="020F0502020204030204" pitchFamily="34" charset="0"/>
                <a:ea typeface="Times New Roman" panose="02020603050405020304" pitchFamily="18" charset="0"/>
              </a:rPr>
              <a:t>Parc Deslandres,	</a:t>
            </a:r>
            <a:endParaRPr lang="fr-FR" sz="2200" b="1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algn="just" hangingPunct="0">
              <a:spcAft>
                <a:spcPts val="0"/>
              </a:spcAft>
              <a:tabLst>
                <a:tab pos="900430" algn="l"/>
                <a:tab pos="900430" algn="l"/>
                <a:tab pos="5764530" algn="l"/>
              </a:tabLst>
            </a:pPr>
            <a:r>
              <a:rPr lang="fr-CA" sz="2000" b="1" dirty="0">
                <a:latin typeface="Calibri" panose="020F0502020204030204" pitchFamily="34" charset="0"/>
                <a:ea typeface="Times New Roman" panose="02020603050405020304" pitchFamily="18" charset="0"/>
              </a:rPr>
              <a:t>pique-nique Républicain	</a:t>
            </a:r>
            <a:endParaRPr lang="fr-FR" sz="2200" b="1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algn="just" hangingPunct="0">
              <a:spcAft>
                <a:spcPts val="0"/>
              </a:spcAft>
              <a:tabLst>
                <a:tab pos="900430" algn="l"/>
              </a:tabLst>
            </a:pPr>
            <a:r>
              <a:rPr lang="fr-CA" sz="2000" dirty="0">
                <a:latin typeface="Calibri" panose="020F0502020204030204" pitchFamily="34" charset="0"/>
                <a:ea typeface="Times New Roman" panose="02020603050405020304" pitchFamily="18" charset="0"/>
              </a:rPr>
              <a:t>Venez en famille ou entre amis avec votre panier </a:t>
            </a:r>
            <a:endParaRPr lang="fr-FR" sz="2200" b="1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r>
              <a:rPr lang="fr-CA" sz="2000" dirty="0">
                <a:latin typeface="Calibri" panose="020F0502020204030204" pitchFamily="34" charset="0"/>
                <a:ea typeface="Times New Roman" panose="02020603050405020304" pitchFamily="18" charset="0"/>
              </a:rPr>
              <a:t>de pique-nique, la municipalité vous offre l’apéritif. </a:t>
            </a:r>
            <a:endParaRPr lang="fr-FR" dirty="0"/>
          </a:p>
        </p:txBody>
      </p:sp>
      <p:pic>
        <p:nvPicPr>
          <p:cNvPr id="9" name="Image 8" descr="Dessin fanfare a colorier"/>
          <p:cNvPicPr/>
          <p:nvPr/>
        </p:nvPicPr>
        <p:blipFill>
          <a:blip r:embed="rId3" r:link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6009" y="5948774"/>
            <a:ext cx="1095375" cy="1095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Image 9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444" y="8419772"/>
            <a:ext cx="989330" cy="9893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403138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127</TotalTime>
  <Words>267</Words>
  <Application>Microsoft Office PowerPoint</Application>
  <PresentationFormat>Personnalisé</PresentationFormat>
  <Paragraphs>44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</vt:lpstr>
      <vt:lpstr>Calibri Light</vt:lpstr>
      <vt:lpstr>Times New Roman</vt:lpstr>
      <vt:lpstr>Thème Office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nicole</dc:creator>
  <cp:lastModifiedBy>chauriat.sec.mairie@wanadoo.fr</cp:lastModifiedBy>
  <cp:revision>18</cp:revision>
  <dcterms:created xsi:type="dcterms:W3CDTF">2018-06-11T17:30:21Z</dcterms:created>
  <dcterms:modified xsi:type="dcterms:W3CDTF">2022-06-17T07:20:16Z</dcterms:modified>
</cp:coreProperties>
</file>