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20375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14" y="66"/>
      </p:cViewPr>
      <p:guideLst>
        <p:guide orient="horz" pos="334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76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69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47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3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31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18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48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39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23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93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37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5A98-5DED-4646-A053-6A6DA5052D13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09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chemin horizontal 5"/>
          <p:cNvSpPr/>
          <p:nvPr/>
        </p:nvSpPr>
        <p:spPr>
          <a:xfrm>
            <a:off x="514844" y="4840785"/>
            <a:ext cx="6529977" cy="309177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chemeClr val="tx1"/>
                </a:solidFill>
              </a:rPr>
              <a:t>Paëlla géante cuisinée en direct</a:t>
            </a:r>
          </a:p>
          <a:p>
            <a:pPr algn="ctr"/>
            <a:r>
              <a:rPr lang="fr-FR" sz="2200" b="1" dirty="0">
                <a:solidFill>
                  <a:schemeClr val="tx1"/>
                </a:solidFill>
              </a:rPr>
              <a:t>Cantal entre-deux</a:t>
            </a:r>
          </a:p>
          <a:p>
            <a:pPr algn="ctr"/>
            <a:r>
              <a:rPr lang="fr-FR" sz="2200" b="1" dirty="0">
                <a:solidFill>
                  <a:schemeClr val="tx1"/>
                </a:solidFill>
              </a:rPr>
              <a:t>Panna Cotta aux fruits rouges</a:t>
            </a:r>
          </a:p>
          <a:p>
            <a:pPr algn="ctr"/>
            <a:r>
              <a:rPr lang="fr-FR" sz="2200" b="1" dirty="0">
                <a:solidFill>
                  <a:schemeClr val="tx1"/>
                </a:solidFill>
              </a:rPr>
              <a:t>Café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916160"/>
            <a:ext cx="7559675" cy="704215"/>
          </a:xfrm>
          <a:prstGeom prst="rect">
            <a:avLst/>
          </a:prstGeom>
        </p:spPr>
      </p:pic>
      <p:pic>
        <p:nvPicPr>
          <p:cNvPr id="8" name="Picture 4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33945" cy="10744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ZoneTexte 8"/>
          <p:cNvSpPr txBox="1"/>
          <p:nvPr/>
        </p:nvSpPr>
        <p:spPr>
          <a:xfrm>
            <a:off x="267706" y="935670"/>
            <a:ext cx="7084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La municipalité</a:t>
            </a:r>
          </a:p>
          <a:p>
            <a:pPr algn="ctr"/>
            <a:r>
              <a:rPr lang="fr-FR" sz="2400" dirty="0"/>
              <a:t> avec la participation des associations</a:t>
            </a:r>
          </a:p>
          <a:p>
            <a:pPr algn="ctr"/>
            <a:r>
              <a:rPr lang="fr-FR" sz="2400" dirty="0"/>
              <a:t>vous propose le traditionnel :</a:t>
            </a:r>
          </a:p>
          <a:p>
            <a:pPr algn="ctr"/>
            <a:endParaRPr lang="fr-FR" sz="1200" dirty="0"/>
          </a:p>
          <a:p>
            <a:pPr algn="ctr"/>
            <a:r>
              <a:rPr lang="fr-FR" sz="2400" b="1" dirty="0"/>
              <a:t>REPAS EN PLEIN AIR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23860" y="53059"/>
            <a:ext cx="15119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CHAURIAT</a:t>
            </a:r>
          </a:p>
          <a:p>
            <a:pPr algn="ctr"/>
            <a:r>
              <a:rPr lang="fr-FR" sz="2400" b="1" dirty="0"/>
              <a:t>13 JUILLET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7706" y="2730294"/>
            <a:ext cx="7024255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b="1" dirty="0">
                <a:ea typeface="Times New Roman" panose="02020603050405020304" pitchFamily="18" charset="0"/>
              </a:rPr>
              <a:t>À 19H00</a:t>
            </a:r>
            <a:r>
              <a:rPr lang="fr-CA" dirty="0">
                <a:ea typeface="Times New Roman" panose="02020603050405020304" pitchFamily="18" charset="0"/>
              </a:rPr>
              <a:t>, toute la population est cordialement invitée, cour de la mairie, à</a:t>
            </a:r>
            <a:r>
              <a:rPr lang="fr-CA" b="1" dirty="0">
                <a:ea typeface="Times New Roman" panose="02020603050405020304" pitchFamily="18" charset="0"/>
              </a:rPr>
              <a:t> un apéritif offert par la municipalité.</a:t>
            </a:r>
            <a:endParaRPr lang="fr-FR" sz="2000" b="1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dirty="0">
                <a:ea typeface="Times New Roman" panose="02020603050405020304" pitchFamily="18" charset="0"/>
              </a:rPr>
              <a:t> </a:t>
            </a:r>
            <a:endParaRPr lang="fr-FR" sz="2000" b="1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b="1" dirty="0">
                <a:ea typeface="Times New Roman" panose="02020603050405020304" pitchFamily="18" charset="0"/>
              </a:rPr>
              <a:t>Place Lafayette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dirty="0">
                <a:ea typeface="Times New Roman" panose="02020603050405020304" pitchFamily="18" charset="0"/>
              </a:rPr>
              <a:t>À partir de </a:t>
            </a:r>
            <a:r>
              <a:rPr lang="fr-CA" b="1" dirty="0">
                <a:ea typeface="Times New Roman" panose="02020603050405020304" pitchFamily="18" charset="0"/>
              </a:rPr>
              <a:t>20h00</a:t>
            </a:r>
            <a:r>
              <a:rPr lang="fr-CA" dirty="0">
                <a:ea typeface="Times New Roman" panose="02020603050405020304" pitchFamily="18" charset="0"/>
              </a:rPr>
              <a:t> :</a:t>
            </a:r>
            <a:r>
              <a:rPr lang="fr-FR" sz="900" dirty="0">
                <a:ea typeface="Times New Roman" panose="02020603050405020304" pitchFamily="18" charset="0"/>
              </a:rPr>
              <a:t>  </a:t>
            </a:r>
            <a:r>
              <a:rPr lang="fr-CA" dirty="0">
                <a:ea typeface="Times New Roman" panose="02020603050405020304" pitchFamily="18" charset="0"/>
              </a:rPr>
              <a:t>Repas </a:t>
            </a:r>
            <a:endParaRPr lang="fr-FR" sz="9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endParaRPr lang="fr-FR" sz="9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dirty="0">
                <a:ea typeface="Times New Roman" panose="02020603050405020304" pitchFamily="18" charset="0"/>
              </a:rPr>
              <a:t>À </a:t>
            </a:r>
            <a:r>
              <a:rPr lang="fr-CA" b="1" dirty="0">
                <a:ea typeface="Times New Roman" panose="02020603050405020304" pitchFamily="18" charset="0"/>
              </a:rPr>
              <a:t>22H00</a:t>
            </a:r>
            <a:r>
              <a:rPr lang="fr-CA" dirty="0">
                <a:ea typeface="Times New Roman" panose="02020603050405020304" pitchFamily="18" charset="0"/>
              </a:rPr>
              <a:t>, place Lafayette :</a:t>
            </a:r>
            <a:endParaRPr lang="fr-FR" sz="9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b="1" dirty="0">
                <a:ea typeface="Times New Roman" panose="02020603050405020304" pitchFamily="18" charset="0"/>
              </a:rPr>
              <a:t>Grand Bal Populaire</a:t>
            </a:r>
            <a:r>
              <a:rPr lang="fr-CA" dirty="0">
                <a:ea typeface="Times New Roman" panose="02020603050405020304" pitchFamily="18" charset="0"/>
              </a:rPr>
              <a:t> organisé par le Comité des Fêtes 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dirty="0">
                <a:ea typeface="Times New Roman" panose="02020603050405020304" pitchFamily="18" charset="0"/>
              </a:rPr>
              <a:t>et animé par « Envoyez la Musique »</a:t>
            </a:r>
            <a:endParaRPr lang="fr-FR" sz="9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0729" y="7700169"/>
            <a:ext cx="694112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200" b="1" u="sng" dirty="0">
                <a:ea typeface="Times New Roman" panose="02020603050405020304" pitchFamily="18" charset="0"/>
              </a:rPr>
              <a:t>Inscriptions en Mairie avant vendredi 5 juillet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Tarifs :</a:t>
            </a:r>
            <a:endParaRPr lang="fr-FR" sz="22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Adultes : 18 €        Enfants </a:t>
            </a:r>
            <a:r>
              <a:rPr lang="fr-CA" sz="2200" dirty="0">
                <a:ea typeface="Times New Roman" panose="02020603050405020304" pitchFamily="18" charset="0"/>
              </a:rPr>
              <a:t>(moins de 12 ans)</a:t>
            </a:r>
            <a:r>
              <a:rPr lang="fr-CA" sz="2200" b="1" dirty="0">
                <a:ea typeface="Times New Roman" panose="02020603050405020304" pitchFamily="18" charset="0"/>
              </a:rPr>
              <a:t> : 10 €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Vin rouge – rosé : carafe 3 € </a:t>
            </a:r>
            <a:r>
              <a:rPr lang="fr-CA" sz="2200" dirty="0">
                <a:ea typeface="Times New Roman" panose="02020603050405020304" pitchFamily="18" charset="0"/>
              </a:rPr>
              <a:t>(le vin est à payer sur place)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endParaRPr lang="fr-FR" sz="1400" dirty="0">
              <a:ea typeface="Times New Roman" panose="02020603050405020304" pitchFamily="18" charset="0"/>
            </a:endParaRPr>
          </a:p>
          <a:p>
            <a:pPr algn="ctr"/>
            <a:r>
              <a:rPr lang="fr-FR" b="1" dirty="0"/>
              <a:t>14 juillet </a:t>
            </a:r>
            <a:r>
              <a:rPr lang="fr-FR" dirty="0"/>
              <a:t>: 9h35 Cérémonie Commémorative </a:t>
            </a:r>
          </a:p>
          <a:p>
            <a:pPr algn="ctr"/>
            <a:r>
              <a:rPr lang="fr-FR" dirty="0"/>
              <a:t>au Monument aux Morts</a:t>
            </a:r>
          </a:p>
        </p:txBody>
      </p:sp>
    </p:spTree>
    <p:extLst>
      <p:ext uri="{BB962C8B-B14F-4D97-AF65-F5344CB8AC3E}">
        <p14:creationId xmlns:p14="http://schemas.microsoft.com/office/powerpoint/2010/main" val="12943449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138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nicole</dc:creator>
  <cp:lastModifiedBy>chauriat.sec.mairie@wanadoo.fr</cp:lastModifiedBy>
  <cp:revision>19</cp:revision>
  <cp:lastPrinted>2024-06-17T07:18:55Z</cp:lastPrinted>
  <dcterms:created xsi:type="dcterms:W3CDTF">2018-06-11T17:30:21Z</dcterms:created>
  <dcterms:modified xsi:type="dcterms:W3CDTF">2024-06-17T07:48:22Z</dcterms:modified>
</cp:coreProperties>
</file>